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11963" cy="6721475"/>
  <p:notesSz cx="6735763" cy="986948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6900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380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070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4760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845035" algn="l" defTabSz="73801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14042" algn="l" defTabSz="73801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583050" algn="l" defTabSz="73801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2952056" algn="l" defTabSz="73801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0" autoAdjust="0"/>
    <p:restoredTop sz="94701" autoAdjust="0"/>
  </p:normalViewPr>
  <p:slideViewPr>
    <p:cSldViewPr snapToGrid="0">
      <p:cViewPr>
        <p:scale>
          <a:sx n="180" d="100"/>
          <a:sy n="180" d="100"/>
        </p:scale>
        <p:origin x="576" y="2934"/>
      </p:cViewPr>
      <p:guideLst>
        <p:guide orient="horz" pos="2279"/>
        <p:guide pos="1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0898" y="2087536"/>
            <a:ext cx="5790169" cy="144123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1795" y="3808836"/>
            <a:ext cx="4768374" cy="1718070"/>
          </a:xfrm>
        </p:spPr>
        <p:txBody>
          <a:bodyPr/>
          <a:lstStyle>
            <a:lvl1pPr marL="0" indent="0" algn="ctr">
              <a:buNone/>
              <a:defRPr/>
            </a:lvl1pPr>
            <a:lvl2pPr marL="369007" indent="0" algn="ctr">
              <a:buNone/>
              <a:defRPr/>
            </a:lvl2pPr>
            <a:lvl3pPr marL="738014" indent="0" algn="ctr">
              <a:buNone/>
              <a:defRPr/>
            </a:lvl3pPr>
            <a:lvl4pPr marL="1107022" indent="0" algn="ctr">
              <a:buNone/>
              <a:defRPr/>
            </a:lvl4pPr>
            <a:lvl5pPr marL="1476028" indent="0" algn="ctr">
              <a:buNone/>
              <a:defRPr/>
            </a:lvl5pPr>
            <a:lvl6pPr marL="1845035" indent="0" algn="ctr">
              <a:buNone/>
              <a:defRPr/>
            </a:lvl6pPr>
            <a:lvl7pPr marL="2214042" indent="0" algn="ctr">
              <a:buNone/>
              <a:defRPr/>
            </a:lvl7pPr>
            <a:lvl8pPr marL="2583050" indent="0" algn="ctr">
              <a:buNone/>
              <a:defRPr/>
            </a:lvl8pPr>
            <a:lvl9pPr marL="2952056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E2AC5-425F-49BD-BA8C-C05E21A066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AC5E7-9265-4019-A130-E25D6330C8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38673" y="269291"/>
            <a:ext cx="1532692" cy="573479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0598" y="269291"/>
            <a:ext cx="4446698" cy="573479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7BC73-AD0E-4C85-A4F1-18CD96E5D2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431D0-1A63-4EF5-A9A9-5EA1E0B9AA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7705" y="4319411"/>
            <a:ext cx="5790169" cy="1334601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7705" y="2849088"/>
            <a:ext cx="5790169" cy="1470322"/>
          </a:xfrm>
        </p:spPr>
        <p:txBody>
          <a:bodyPr anchor="b"/>
          <a:lstStyle>
            <a:lvl1pPr marL="0" indent="0">
              <a:buNone/>
              <a:defRPr sz="1600"/>
            </a:lvl1pPr>
            <a:lvl2pPr marL="369007" indent="0">
              <a:buNone/>
              <a:defRPr sz="1500"/>
            </a:lvl2pPr>
            <a:lvl3pPr marL="738014" indent="0">
              <a:buNone/>
              <a:defRPr sz="1300"/>
            </a:lvl3pPr>
            <a:lvl4pPr marL="1107022" indent="0">
              <a:buNone/>
              <a:defRPr sz="1100"/>
            </a:lvl4pPr>
            <a:lvl5pPr marL="1476028" indent="0">
              <a:buNone/>
              <a:defRPr sz="1100"/>
            </a:lvl5pPr>
            <a:lvl6pPr marL="1845035" indent="0">
              <a:buNone/>
              <a:defRPr sz="1100"/>
            </a:lvl6pPr>
            <a:lvl7pPr marL="2214042" indent="0">
              <a:buNone/>
              <a:defRPr sz="1100"/>
            </a:lvl7pPr>
            <a:lvl8pPr marL="2583050" indent="0">
              <a:buNone/>
              <a:defRPr sz="1100"/>
            </a:lvl8pPr>
            <a:lvl9pPr marL="2952056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6A6ED-B1DB-4B8A-A40A-78740628CF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0598" y="1568344"/>
            <a:ext cx="2989695" cy="443574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1671" y="1568344"/>
            <a:ext cx="2989695" cy="443574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B2747-2B55-435E-9592-5741388A4B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0598" y="1504793"/>
            <a:ext cx="3010194" cy="626907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9007" indent="0">
              <a:buNone/>
              <a:defRPr sz="1600" b="1"/>
            </a:lvl2pPr>
            <a:lvl3pPr marL="738014" indent="0">
              <a:buNone/>
              <a:defRPr sz="1500" b="1"/>
            </a:lvl3pPr>
            <a:lvl4pPr marL="1107022" indent="0">
              <a:buNone/>
              <a:defRPr sz="1300" b="1"/>
            </a:lvl4pPr>
            <a:lvl5pPr marL="1476028" indent="0">
              <a:buNone/>
              <a:defRPr sz="1300" b="1"/>
            </a:lvl5pPr>
            <a:lvl6pPr marL="1845035" indent="0">
              <a:buNone/>
              <a:defRPr sz="1300" b="1"/>
            </a:lvl6pPr>
            <a:lvl7pPr marL="2214042" indent="0">
              <a:buNone/>
              <a:defRPr sz="1300" b="1"/>
            </a:lvl7pPr>
            <a:lvl8pPr marL="2583050" indent="0">
              <a:buNone/>
              <a:defRPr sz="1300" b="1"/>
            </a:lvl8pPr>
            <a:lvl9pPr marL="2952056" indent="0">
              <a:buNone/>
              <a:defRPr sz="1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0598" y="2131699"/>
            <a:ext cx="3010194" cy="38723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61173" y="1504793"/>
            <a:ext cx="3010193" cy="626907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9007" indent="0">
              <a:buNone/>
              <a:defRPr sz="1600" b="1"/>
            </a:lvl2pPr>
            <a:lvl3pPr marL="738014" indent="0">
              <a:buNone/>
              <a:defRPr sz="1500" b="1"/>
            </a:lvl3pPr>
            <a:lvl4pPr marL="1107022" indent="0">
              <a:buNone/>
              <a:defRPr sz="1300" b="1"/>
            </a:lvl4pPr>
            <a:lvl5pPr marL="1476028" indent="0">
              <a:buNone/>
              <a:defRPr sz="1300" b="1"/>
            </a:lvl5pPr>
            <a:lvl6pPr marL="1845035" indent="0">
              <a:buNone/>
              <a:defRPr sz="1300" b="1"/>
            </a:lvl6pPr>
            <a:lvl7pPr marL="2214042" indent="0">
              <a:buNone/>
              <a:defRPr sz="1300" b="1"/>
            </a:lvl7pPr>
            <a:lvl8pPr marL="2583050" indent="0">
              <a:buNone/>
              <a:defRPr sz="1300" b="1"/>
            </a:lvl8pPr>
            <a:lvl9pPr marL="2952056" indent="0">
              <a:buNone/>
              <a:defRPr sz="1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61173" y="2131699"/>
            <a:ext cx="3010193" cy="38723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517F5-F3CD-4B88-890E-E6BFBBD35D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DB198-47E5-42B1-857E-4AB4D385CF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3C282-6379-4319-9858-5C0374878A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0598" y="267137"/>
            <a:ext cx="2240695" cy="113963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63289" y="267137"/>
            <a:ext cx="3808076" cy="573695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0598" y="1406771"/>
            <a:ext cx="2240695" cy="4597317"/>
          </a:xfrm>
        </p:spPr>
        <p:txBody>
          <a:bodyPr/>
          <a:lstStyle>
            <a:lvl1pPr marL="0" indent="0">
              <a:buNone/>
              <a:defRPr sz="1100"/>
            </a:lvl1pPr>
            <a:lvl2pPr marL="369007" indent="0">
              <a:buNone/>
              <a:defRPr sz="1000"/>
            </a:lvl2pPr>
            <a:lvl3pPr marL="738014" indent="0">
              <a:buNone/>
              <a:defRPr sz="800"/>
            </a:lvl3pPr>
            <a:lvl4pPr marL="1107022" indent="0">
              <a:buNone/>
              <a:defRPr sz="700"/>
            </a:lvl4pPr>
            <a:lvl5pPr marL="1476028" indent="0">
              <a:buNone/>
              <a:defRPr sz="700"/>
            </a:lvl5pPr>
            <a:lvl6pPr marL="1845035" indent="0">
              <a:buNone/>
              <a:defRPr sz="700"/>
            </a:lvl6pPr>
            <a:lvl7pPr marL="2214042" indent="0">
              <a:buNone/>
              <a:defRPr sz="700"/>
            </a:lvl7pPr>
            <a:lvl8pPr marL="2583050" indent="0">
              <a:buNone/>
              <a:defRPr sz="700"/>
            </a:lvl8pPr>
            <a:lvl9pPr marL="2952056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ABF2F-A2AF-48C2-AA61-99B0CBA05C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5587" y="4705033"/>
            <a:ext cx="4087178" cy="55581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35587" y="601056"/>
            <a:ext cx="4087178" cy="4032885"/>
          </a:xfrm>
        </p:spPr>
        <p:txBody>
          <a:bodyPr/>
          <a:lstStyle>
            <a:lvl1pPr marL="0" indent="0">
              <a:buNone/>
              <a:defRPr sz="2600"/>
            </a:lvl1pPr>
            <a:lvl2pPr marL="369007" indent="0">
              <a:buNone/>
              <a:defRPr sz="2300"/>
            </a:lvl2pPr>
            <a:lvl3pPr marL="738014" indent="0">
              <a:buNone/>
              <a:defRPr sz="1900"/>
            </a:lvl3pPr>
            <a:lvl4pPr marL="1107022" indent="0">
              <a:buNone/>
              <a:defRPr sz="1600"/>
            </a:lvl4pPr>
            <a:lvl5pPr marL="1476028" indent="0">
              <a:buNone/>
              <a:defRPr sz="1600"/>
            </a:lvl5pPr>
            <a:lvl6pPr marL="1845035" indent="0">
              <a:buNone/>
              <a:defRPr sz="1600"/>
            </a:lvl6pPr>
            <a:lvl7pPr marL="2214042" indent="0">
              <a:buNone/>
              <a:defRPr sz="1600"/>
            </a:lvl7pPr>
            <a:lvl8pPr marL="2583050" indent="0">
              <a:buNone/>
              <a:defRPr sz="1600"/>
            </a:lvl8pPr>
            <a:lvl9pPr marL="2952056" indent="0">
              <a:buNone/>
              <a:defRPr sz="16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35587" y="5260847"/>
            <a:ext cx="4087178" cy="788481"/>
          </a:xfrm>
        </p:spPr>
        <p:txBody>
          <a:bodyPr/>
          <a:lstStyle>
            <a:lvl1pPr marL="0" indent="0">
              <a:buNone/>
              <a:defRPr sz="1100"/>
            </a:lvl1pPr>
            <a:lvl2pPr marL="369007" indent="0">
              <a:buNone/>
              <a:defRPr sz="1000"/>
            </a:lvl2pPr>
            <a:lvl3pPr marL="738014" indent="0">
              <a:buNone/>
              <a:defRPr sz="800"/>
            </a:lvl3pPr>
            <a:lvl4pPr marL="1107022" indent="0">
              <a:buNone/>
              <a:defRPr sz="700"/>
            </a:lvl4pPr>
            <a:lvl5pPr marL="1476028" indent="0">
              <a:buNone/>
              <a:defRPr sz="700"/>
            </a:lvl5pPr>
            <a:lvl6pPr marL="1845035" indent="0">
              <a:buNone/>
              <a:defRPr sz="700"/>
            </a:lvl6pPr>
            <a:lvl7pPr marL="2214042" indent="0">
              <a:buNone/>
              <a:defRPr sz="700"/>
            </a:lvl7pPr>
            <a:lvl8pPr marL="2583050" indent="0">
              <a:buNone/>
              <a:defRPr sz="700"/>
            </a:lvl8pPr>
            <a:lvl9pPr marL="2952056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77BCD-7395-4701-9BEA-E9CF8827AF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0599" y="269290"/>
            <a:ext cx="6130767" cy="112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801" tIns="36900" rIns="73801" bIns="369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0599" y="1568344"/>
            <a:ext cx="6130767" cy="443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801" tIns="36900" rIns="73801" bIns="369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0598" y="6120421"/>
            <a:ext cx="1589458" cy="4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3801" tIns="36900" rIns="73801" bIns="3690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7421" y="6120421"/>
            <a:ext cx="2157122" cy="4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3801" tIns="36900" rIns="73801" bIns="3690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81907" y="6120421"/>
            <a:ext cx="1589458" cy="4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3801" tIns="36900" rIns="73801" bIns="3690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059D23B6-3CBD-490C-B2AC-64961BB457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369007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738014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107022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476028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276756" indent="-276756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99637" indent="-23062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2pPr>
      <a:lvl3pPr marL="922518" indent="-184503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291524" indent="-18450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660531" indent="-18450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029539" indent="-18450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398546" indent="-18450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767553" indent="-18450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136560" indent="-18450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7380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9007" algn="l" defTabSz="7380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8014" algn="l" defTabSz="7380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7022" algn="l" defTabSz="7380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6028" algn="l" defTabSz="7380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5035" algn="l" defTabSz="7380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4042" algn="l" defTabSz="7380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83050" algn="l" defTabSz="7380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52056" algn="l" defTabSz="7380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29 Grupo"/>
          <p:cNvGrpSpPr/>
          <p:nvPr/>
        </p:nvGrpSpPr>
        <p:grpSpPr>
          <a:xfrm>
            <a:off x="0" y="-11023"/>
            <a:ext cx="6812280" cy="6720141"/>
            <a:chOff x="-1569" y="360363"/>
            <a:chExt cx="6812280" cy="6720141"/>
          </a:xfrm>
        </p:grpSpPr>
        <p:pic>
          <p:nvPicPr>
            <p:cNvPr id="31" name="30 Imagen" descr="Figure 6_Genes identified by HCA-Todos copia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69" y="435864"/>
              <a:ext cx="6812280" cy="6644640"/>
            </a:xfrm>
            <a:prstGeom prst="rect">
              <a:avLst/>
            </a:prstGeom>
          </p:spPr>
        </p:pic>
        <p:sp>
          <p:nvSpPr>
            <p:cNvPr id="32" name="Text Box 93"/>
            <p:cNvSpPr txBox="1">
              <a:spLocks noChangeArrowheads="1"/>
            </p:cNvSpPr>
            <p:nvPr/>
          </p:nvSpPr>
          <p:spPr bwMode="auto">
            <a:xfrm>
              <a:off x="144463" y="360363"/>
              <a:ext cx="3385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200" dirty="0">
                  <a:latin typeface="+mn-lt"/>
                </a:rPr>
                <a:t>A)</a:t>
              </a:r>
            </a:p>
          </p:txBody>
        </p:sp>
        <p:sp>
          <p:nvSpPr>
            <p:cNvPr id="33" name="Text Box 253"/>
            <p:cNvSpPr txBox="1">
              <a:spLocks noChangeArrowheads="1"/>
            </p:cNvSpPr>
            <p:nvPr/>
          </p:nvSpPr>
          <p:spPr bwMode="auto">
            <a:xfrm>
              <a:off x="6290190" y="1585008"/>
              <a:ext cx="38824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 dirty="0">
                  <a:latin typeface="+mn-lt"/>
                </a:rPr>
                <a:t>C1.2</a:t>
              </a:r>
            </a:p>
          </p:txBody>
        </p:sp>
        <p:sp>
          <p:nvSpPr>
            <p:cNvPr id="34" name="Text Box 254"/>
            <p:cNvSpPr txBox="1">
              <a:spLocks noChangeArrowheads="1"/>
            </p:cNvSpPr>
            <p:nvPr/>
          </p:nvSpPr>
          <p:spPr bwMode="auto">
            <a:xfrm>
              <a:off x="6111618" y="2101072"/>
              <a:ext cx="38824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 dirty="0">
                  <a:latin typeface="+mn-lt"/>
                </a:rPr>
                <a:t>C3.1</a:t>
              </a:r>
            </a:p>
          </p:txBody>
        </p:sp>
        <p:sp>
          <p:nvSpPr>
            <p:cNvPr id="35" name="Text Box 255"/>
            <p:cNvSpPr txBox="1">
              <a:spLocks noChangeArrowheads="1"/>
            </p:cNvSpPr>
            <p:nvPr/>
          </p:nvSpPr>
          <p:spPr bwMode="auto">
            <a:xfrm>
              <a:off x="5998602" y="4129575"/>
              <a:ext cx="38824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 dirty="0">
                  <a:latin typeface="+mn-lt"/>
                </a:rPr>
                <a:t>C3.3</a:t>
              </a:r>
            </a:p>
          </p:txBody>
        </p:sp>
        <p:sp>
          <p:nvSpPr>
            <p:cNvPr id="36" name="Text Box 256"/>
            <p:cNvSpPr txBox="1">
              <a:spLocks noChangeArrowheads="1"/>
            </p:cNvSpPr>
            <p:nvPr/>
          </p:nvSpPr>
          <p:spPr bwMode="auto">
            <a:xfrm>
              <a:off x="2864390" y="3422705"/>
              <a:ext cx="29848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 dirty="0">
                  <a:latin typeface="+mn-lt"/>
                </a:rPr>
                <a:t>C7</a:t>
              </a:r>
            </a:p>
          </p:txBody>
        </p:sp>
        <p:sp>
          <p:nvSpPr>
            <p:cNvPr id="37" name="Text Box 257"/>
            <p:cNvSpPr txBox="1">
              <a:spLocks noChangeArrowheads="1"/>
            </p:cNvSpPr>
            <p:nvPr/>
          </p:nvSpPr>
          <p:spPr bwMode="auto">
            <a:xfrm>
              <a:off x="6045742" y="4864605"/>
              <a:ext cx="29848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 dirty="0">
                  <a:latin typeface="+mn-lt"/>
                </a:rPr>
                <a:t>C4</a:t>
              </a:r>
            </a:p>
          </p:txBody>
        </p:sp>
        <p:sp>
          <p:nvSpPr>
            <p:cNvPr id="38" name="Text Box 258"/>
            <p:cNvSpPr txBox="1">
              <a:spLocks noChangeArrowheads="1"/>
            </p:cNvSpPr>
            <p:nvPr/>
          </p:nvSpPr>
          <p:spPr bwMode="auto">
            <a:xfrm>
              <a:off x="5879126" y="526237"/>
              <a:ext cx="38824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 dirty="0">
                  <a:latin typeface="+mn-lt"/>
                </a:rPr>
                <a:t>C1.1</a:t>
              </a:r>
            </a:p>
          </p:txBody>
        </p:sp>
        <p:sp>
          <p:nvSpPr>
            <p:cNvPr id="39" name="Text Box 259"/>
            <p:cNvSpPr txBox="1">
              <a:spLocks noChangeArrowheads="1"/>
            </p:cNvSpPr>
            <p:nvPr/>
          </p:nvSpPr>
          <p:spPr bwMode="auto">
            <a:xfrm>
              <a:off x="5964357" y="1183529"/>
              <a:ext cx="38824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 dirty="0">
                  <a:latin typeface="+mn-lt"/>
                </a:rPr>
                <a:t>C1.3</a:t>
              </a:r>
            </a:p>
          </p:txBody>
        </p:sp>
        <p:sp>
          <p:nvSpPr>
            <p:cNvPr id="40" name="Text Box 260"/>
            <p:cNvSpPr txBox="1">
              <a:spLocks noChangeArrowheads="1"/>
            </p:cNvSpPr>
            <p:nvPr/>
          </p:nvSpPr>
          <p:spPr bwMode="auto">
            <a:xfrm>
              <a:off x="6325701" y="5480591"/>
              <a:ext cx="29848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 dirty="0">
                  <a:latin typeface="+mn-lt"/>
                </a:rPr>
                <a:t>C5</a:t>
              </a:r>
            </a:p>
          </p:txBody>
        </p:sp>
        <p:sp>
          <p:nvSpPr>
            <p:cNvPr id="41" name="Text Box 261"/>
            <p:cNvSpPr txBox="1">
              <a:spLocks noChangeArrowheads="1"/>
            </p:cNvSpPr>
            <p:nvPr/>
          </p:nvSpPr>
          <p:spPr bwMode="auto">
            <a:xfrm>
              <a:off x="2254250" y="3951288"/>
              <a:ext cx="61266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 dirty="0">
                  <a:latin typeface="+mn-lt"/>
                </a:rPr>
                <a:t>C11,C12.1</a:t>
              </a:r>
            </a:p>
          </p:txBody>
        </p:sp>
        <p:sp>
          <p:nvSpPr>
            <p:cNvPr id="42" name="Text Box 262"/>
            <p:cNvSpPr txBox="1">
              <a:spLocks noChangeArrowheads="1"/>
            </p:cNvSpPr>
            <p:nvPr/>
          </p:nvSpPr>
          <p:spPr bwMode="auto">
            <a:xfrm>
              <a:off x="2275988" y="4215859"/>
              <a:ext cx="638316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 dirty="0">
                  <a:latin typeface="+mn-lt"/>
                </a:rPr>
                <a:t>C10, C12.2</a:t>
              </a:r>
            </a:p>
          </p:txBody>
        </p:sp>
        <p:sp>
          <p:nvSpPr>
            <p:cNvPr id="43" name="Text Box 263"/>
            <p:cNvSpPr txBox="1">
              <a:spLocks noChangeArrowheads="1"/>
            </p:cNvSpPr>
            <p:nvPr/>
          </p:nvSpPr>
          <p:spPr bwMode="auto">
            <a:xfrm>
              <a:off x="2905799" y="4758146"/>
              <a:ext cx="423514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 dirty="0">
                  <a:latin typeface="+mn-lt"/>
                </a:rPr>
                <a:t>C12.3</a:t>
              </a:r>
            </a:p>
          </p:txBody>
        </p:sp>
        <p:sp>
          <p:nvSpPr>
            <p:cNvPr id="44" name="Text Box 268"/>
            <p:cNvSpPr txBox="1">
              <a:spLocks noChangeArrowheads="1"/>
            </p:cNvSpPr>
            <p:nvPr/>
          </p:nvSpPr>
          <p:spPr bwMode="auto">
            <a:xfrm>
              <a:off x="2874056" y="5402416"/>
              <a:ext cx="423514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 dirty="0">
                  <a:latin typeface="+mn-lt"/>
                </a:rPr>
                <a:t>C13.1</a:t>
              </a:r>
            </a:p>
          </p:txBody>
        </p:sp>
        <p:sp>
          <p:nvSpPr>
            <p:cNvPr id="45" name="Text Box 269"/>
            <p:cNvSpPr txBox="1">
              <a:spLocks noChangeArrowheads="1"/>
            </p:cNvSpPr>
            <p:nvPr/>
          </p:nvSpPr>
          <p:spPr bwMode="auto">
            <a:xfrm>
              <a:off x="2870741" y="5795043"/>
              <a:ext cx="423514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 dirty="0">
                  <a:latin typeface="+mn-lt"/>
                </a:rPr>
                <a:t>C13.2</a:t>
              </a:r>
            </a:p>
          </p:txBody>
        </p:sp>
        <p:sp>
          <p:nvSpPr>
            <p:cNvPr id="46" name="Text Box 270"/>
            <p:cNvSpPr txBox="1">
              <a:spLocks noChangeArrowheads="1"/>
            </p:cNvSpPr>
            <p:nvPr/>
          </p:nvSpPr>
          <p:spPr bwMode="auto">
            <a:xfrm>
              <a:off x="2871787" y="6399741"/>
              <a:ext cx="423514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 dirty="0">
                  <a:latin typeface="+mn-lt"/>
                </a:rPr>
                <a:t>C13.3</a:t>
              </a:r>
            </a:p>
          </p:txBody>
        </p:sp>
        <p:sp>
          <p:nvSpPr>
            <p:cNvPr id="47" name="Text Box 280"/>
            <p:cNvSpPr txBox="1">
              <a:spLocks noChangeArrowheads="1"/>
            </p:cNvSpPr>
            <p:nvPr/>
          </p:nvSpPr>
          <p:spPr bwMode="auto">
            <a:xfrm>
              <a:off x="1056640" y="481648"/>
              <a:ext cx="2323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 dirty="0">
                  <a:latin typeface="+mn-lt"/>
                </a:rPr>
                <a:t>      </a:t>
              </a:r>
            </a:p>
            <a:p>
              <a:r>
                <a:rPr lang="es-ES" sz="600" b="1" dirty="0">
                  <a:latin typeface="+mn-lt"/>
                </a:rPr>
                <a:t>S1  </a:t>
              </a:r>
              <a:r>
                <a:rPr lang="es-ES" sz="600" b="1" dirty="0" smtClean="0">
                  <a:latin typeface="+mn-lt"/>
                </a:rPr>
                <a:t>    S2      </a:t>
              </a:r>
              <a:r>
                <a:rPr lang="es-ES" sz="600" b="1" dirty="0">
                  <a:latin typeface="+mn-lt"/>
                </a:rPr>
                <a:t>S3  </a:t>
              </a:r>
              <a:r>
                <a:rPr lang="es-ES" sz="600" b="1" dirty="0" smtClean="0">
                  <a:latin typeface="+mn-lt"/>
                </a:rPr>
                <a:t>   </a:t>
              </a:r>
              <a:r>
                <a:rPr lang="es-ES" sz="600" b="1" dirty="0" smtClean="0">
                  <a:latin typeface="+mn-lt"/>
                </a:rPr>
                <a:t>S4 </a:t>
              </a:r>
              <a:r>
                <a:rPr lang="es-ES" sz="600" b="1" dirty="0" smtClean="0">
                  <a:latin typeface="+mn-lt"/>
                </a:rPr>
                <a:t>  </a:t>
              </a:r>
              <a:r>
                <a:rPr lang="es-ES" sz="600" b="1" dirty="0" smtClean="0">
                  <a:latin typeface="+mn-lt"/>
                </a:rPr>
                <a:t>S4+SL </a:t>
              </a:r>
              <a:r>
                <a:rPr lang="es-ES" sz="600" b="1" dirty="0" smtClean="0">
                  <a:latin typeface="+mn-lt"/>
                </a:rPr>
                <a:t> </a:t>
              </a:r>
              <a:r>
                <a:rPr lang="es-ES" sz="200" b="1" dirty="0" smtClean="0">
                  <a:latin typeface="+mn-lt"/>
                </a:rPr>
                <a:t>    </a:t>
              </a:r>
              <a:r>
                <a:rPr lang="es-ES" sz="600" b="1" dirty="0" smtClean="0">
                  <a:latin typeface="+mn-lt"/>
                </a:rPr>
                <a:t>S1    </a:t>
              </a:r>
              <a:r>
                <a:rPr lang="es-ES" sz="200" b="1" dirty="0" smtClean="0">
                  <a:latin typeface="+mn-lt"/>
                </a:rPr>
                <a:t> </a:t>
              </a:r>
              <a:r>
                <a:rPr lang="es-ES" sz="600" b="1" dirty="0" smtClean="0">
                  <a:latin typeface="+mn-lt"/>
                </a:rPr>
                <a:t> </a:t>
              </a:r>
              <a:r>
                <a:rPr lang="es-ES" sz="600" b="1" dirty="0" smtClean="0">
                  <a:latin typeface="+mn-lt"/>
                </a:rPr>
                <a:t>S2    </a:t>
              </a:r>
              <a:r>
                <a:rPr lang="es-ES" sz="600" b="1" dirty="0" smtClean="0">
                  <a:latin typeface="+mn-lt"/>
                </a:rPr>
                <a:t>   S3     S4   S4+SL</a:t>
              </a:r>
              <a:endParaRPr lang="es-ES" sz="600" b="1" dirty="0">
                <a:latin typeface="+mn-lt"/>
              </a:endParaRPr>
            </a:p>
          </p:txBody>
        </p:sp>
        <p:sp>
          <p:nvSpPr>
            <p:cNvPr id="48" name="Line 281"/>
            <p:cNvSpPr>
              <a:spLocks noChangeShapeType="1"/>
            </p:cNvSpPr>
            <p:nvPr/>
          </p:nvSpPr>
          <p:spPr bwMode="auto">
            <a:xfrm flipV="1">
              <a:off x="1100138" y="619125"/>
              <a:ext cx="1066800" cy="4763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49" name="Line 282"/>
            <p:cNvSpPr>
              <a:spLocks noChangeShapeType="1"/>
            </p:cNvSpPr>
            <p:nvPr/>
          </p:nvSpPr>
          <p:spPr bwMode="auto">
            <a:xfrm>
              <a:off x="2196554" y="618823"/>
              <a:ext cx="1033399" cy="48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+mn-lt"/>
              </a:endParaRPr>
            </a:p>
          </p:txBody>
        </p:sp>
        <p:sp>
          <p:nvSpPr>
            <p:cNvPr id="50" name="Text Box 283"/>
            <p:cNvSpPr txBox="1">
              <a:spLocks noChangeArrowheads="1"/>
            </p:cNvSpPr>
            <p:nvPr/>
          </p:nvSpPr>
          <p:spPr bwMode="auto">
            <a:xfrm>
              <a:off x="1206183" y="438785"/>
              <a:ext cx="1810111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 dirty="0">
                  <a:latin typeface="+mn-lt"/>
                </a:rPr>
                <a:t>      Granada           </a:t>
              </a:r>
              <a:r>
                <a:rPr lang="es-ES" sz="700" b="1" dirty="0" smtClean="0">
                  <a:latin typeface="+mn-lt"/>
                </a:rPr>
                <a:t>                  </a:t>
              </a:r>
              <a:r>
                <a:rPr lang="es-ES" sz="700" b="1" dirty="0">
                  <a:latin typeface="+mn-lt"/>
                </a:rPr>
                <a:t>MxR_01</a:t>
              </a:r>
              <a:endParaRPr lang="es-ES" sz="600" b="1" dirty="0">
                <a:latin typeface="+mn-lt"/>
              </a:endParaRPr>
            </a:p>
          </p:txBody>
        </p:sp>
        <p:sp>
          <p:nvSpPr>
            <p:cNvPr id="51" name="Text Box 288"/>
            <p:cNvSpPr txBox="1">
              <a:spLocks noChangeArrowheads="1"/>
            </p:cNvSpPr>
            <p:nvPr/>
          </p:nvSpPr>
          <p:spPr bwMode="auto">
            <a:xfrm>
              <a:off x="5582265" y="3516480"/>
              <a:ext cx="29848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 dirty="0">
                  <a:latin typeface="+mn-lt"/>
                </a:rPr>
                <a:t>C2</a:t>
              </a:r>
            </a:p>
          </p:txBody>
        </p:sp>
        <p:sp>
          <p:nvSpPr>
            <p:cNvPr id="52" name="Text Box 289"/>
            <p:cNvSpPr txBox="1">
              <a:spLocks noChangeArrowheads="1"/>
            </p:cNvSpPr>
            <p:nvPr/>
          </p:nvSpPr>
          <p:spPr bwMode="auto">
            <a:xfrm>
              <a:off x="6189855" y="2686344"/>
              <a:ext cx="38824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 dirty="0">
                  <a:latin typeface="+mn-lt"/>
                </a:rPr>
                <a:t>C3.2</a:t>
              </a:r>
            </a:p>
          </p:txBody>
        </p:sp>
        <p:sp>
          <p:nvSpPr>
            <p:cNvPr id="53" name="Text Box 290"/>
            <p:cNvSpPr txBox="1">
              <a:spLocks noChangeArrowheads="1"/>
            </p:cNvSpPr>
            <p:nvPr/>
          </p:nvSpPr>
          <p:spPr bwMode="auto">
            <a:xfrm>
              <a:off x="3289300" y="360363"/>
              <a:ext cx="3385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200" dirty="0">
                  <a:latin typeface="+mn-lt"/>
                </a:rPr>
                <a:t>B)</a:t>
              </a:r>
            </a:p>
          </p:txBody>
        </p:sp>
        <p:sp>
          <p:nvSpPr>
            <p:cNvPr id="54" name="Text Box 248"/>
            <p:cNvSpPr txBox="1">
              <a:spLocks noChangeArrowheads="1"/>
            </p:cNvSpPr>
            <p:nvPr/>
          </p:nvSpPr>
          <p:spPr bwMode="auto">
            <a:xfrm>
              <a:off x="5753259" y="5958554"/>
              <a:ext cx="29848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 dirty="0">
                  <a:latin typeface="+mn-lt"/>
                </a:rPr>
                <a:t>C6</a:t>
              </a:r>
            </a:p>
          </p:txBody>
        </p:sp>
        <p:sp>
          <p:nvSpPr>
            <p:cNvPr id="55" name="Text Box 249"/>
            <p:cNvSpPr txBox="1">
              <a:spLocks noChangeArrowheads="1"/>
            </p:cNvSpPr>
            <p:nvPr/>
          </p:nvSpPr>
          <p:spPr bwMode="auto">
            <a:xfrm>
              <a:off x="5912722" y="6257537"/>
              <a:ext cx="29848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 dirty="0">
                  <a:latin typeface="+mn-lt"/>
                </a:rPr>
                <a:t>C8</a:t>
              </a:r>
            </a:p>
          </p:txBody>
        </p:sp>
        <p:sp>
          <p:nvSpPr>
            <p:cNvPr id="56" name="Text Box 250"/>
            <p:cNvSpPr txBox="1">
              <a:spLocks noChangeArrowheads="1"/>
            </p:cNvSpPr>
            <p:nvPr/>
          </p:nvSpPr>
          <p:spPr bwMode="auto">
            <a:xfrm>
              <a:off x="5700840" y="6544433"/>
              <a:ext cx="29848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700" b="1" dirty="0">
                  <a:latin typeface="+mn-lt"/>
                </a:rPr>
                <a:t>C9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39</Words>
  <Application>Microsoft Office PowerPoint</Application>
  <PresentationFormat>Personalizado</PresentationFormat>
  <Paragraphs>24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Diseño predeterminado</vt:lpstr>
      <vt:lpstr>Diapositiva 1</vt:lpstr>
    </vt:vector>
  </TitlesOfParts>
  <Company>UPV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Gerardo Sanchez</dc:creator>
  <cp:lastModifiedBy>GERARDO SANCHEZ</cp:lastModifiedBy>
  <cp:revision>81</cp:revision>
  <dcterms:created xsi:type="dcterms:W3CDTF">2012-03-06T17:58:32Z</dcterms:created>
  <dcterms:modified xsi:type="dcterms:W3CDTF">2012-12-05T15:49:10Z</dcterms:modified>
</cp:coreProperties>
</file>